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1" r:id="rId8"/>
    <p:sldId id="266" r:id="rId9"/>
    <p:sldId id="262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7"/>
    <p:restoredTop sz="96405"/>
  </p:normalViewPr>
  <p:slideViewPr>
    <p:cSldViewPr snapToGrid="0" snapToObjects="1" showGuides="1">
      <p:cViewPr varScale="1">
        <p:scale>
          <a:sx n="166" d="100"/>
          <a:sy n="166" d="100"/>
        </p:scale>
        <p:origin x="184" y="9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1. Kategorie</c:v>
                </c:pt>
                <c:pt idx="1">
                  <c:v>2. Kategorie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1-DA4D-A4A6-0127985D8D7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1. Kategorie</c:v>
                </c:pt>
                <c:pt idx="1">
                  <c:v>2. Kategorie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2.4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D1-DA4D-A4A6-0127985D8D7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1. Kategorie</c:v>
                </c:pt>
                <c:pt idx="1">
                  <c:v>2. Kategorie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D1-DA4D-A4A6-0127985D8D7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1. Kategorie</c:v>
                </c:pt>
                <c:pt idx="1">
                  <c:v>2. Kategorie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3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D1-DA4D-A4A6-0127985D8D74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1. Kategorie</c:v>
                </c:pt>
                <c:pt idx="1">
                  <c:v>2. Kategorie</c:v>
                </c:pt>
              </c:strCache>
            </c:strRef>
          </c:cat>
          <c:val>
            <c:numRef>
              <c:f>Tabelle1!$F$2:$F$3</c:f>
              <c:numCache>
                <c:formatCode>General</c:formatCode>
                <c:ptCount val="2"/>
                <c:pt idx="0">
                  <c:v>3.2</c:v>
                </c:pt>
                <c:pt idx="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D1-DA4D-A4A6-0127985D8D74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1. Kategorie</c:v>
                </c:pt>
                <c:pt idx="1">
                  <c:v>2. Kategorie</c:v>
                </c:pt>
              </c:strCache>
            </c:strRef>
          </c:cat>
          <c:val>
            <c:numRef>
              <c:f>Tabelle1!$G$2:$G$3</c:f>
              <c:numCache>
                <c:formatCode>General</c:formatCode>
                <c:ptCount val="2"/>
                <c:pt idx="0">
                  <c:v>2.6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D1-DA4D-A4A6-0127985D8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0427103"/>
        <c:axId val="480994751"/>
      </c:barChart>
      <c:catAx>
        <c:axId val="480427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0994751"/>
        <c:crosses val="autoZero"/>
        <c:auto val="1"/>
        <c:lblAlgn val="ctr"/>
        <c:lblOffset val="100"/>
        <c:noMultiLvlLbl val="0"/>
      </c:catAx>
      <c:valAx>
        <c:axId val="480994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042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IGM-J_IG_Metall_Jugend/IGM-J_066_Jugend-CD_Weiterentwicklung/IGM-J_066_02_Vorlagen/02_pool/bilder/PPT_HGr/titel_169_streetart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IGM-J_IG_Metall_Jugend/IGM-J_066_Jugend-CD_Weiterentwicklung/IGM-J_066_02_Vorlagen/02_pool/bilder/PPT_HGr/titel_169_igmj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IGM-J_IG_Metall_Jugend/IGM-J_066_Jugend-CD_Weiterentwicklung/IGM-J_066_02_Vorlagen/02_pool/bilder/platzhalter_hintergrundbild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Kunden/IGM-J_IG_Metall_Jugend/IGM-J_066_Jugend-CD_Weiterentwicklung/IGM-J_066_05_Logopaket/03_ergebnis/IGMetall_Jugend_Logopaket_2020_Hauptversion/DinA5/IGMJ_Logo_RGB_DinA5_schwarz.png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IGM-J_IG_Metall_Jugend/IGM-J_066_Jugend-CD_Weiterentwicklung/IGM-J_066_02_Vorlagen/02_pool/bilder/PPT_HGr/oeffner_169_streetart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IGM-J_IG_Metall_Jugend/IGM-J_066_Jugend-CD_Weiterentwicklung/IGM-J_066_02_Vorlagen/02_pool/bilder/PPT_HGr/inhalt_gross_169_streetart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IGM-J_IG_Metall_Jugend/IGM-J_066_Jugend-CD_Weiterentwicklung/IGM-J_066_02_Vorlagen/02_pool/bilder/PPT_HGr/inhalt_klein_169_streetart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IGM-J_IG_Metall_Jugend/IGM-J_066_Jugend-CD_Weiterentwicklung/IGM-J_066_02_Vorlagen/02_pool/bilder/PPT_HGr/inhalt_klein_169_streetart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IGM-J_IG_Metall_Jugend/IGM-J_066_Jugend-CD_Weiterentwicklung/IGM-J_066_02_Vorlagen/02_pool/bilder/PPT_HGr/abschluss_169_streetart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bstr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3E214F-D0F5-4446-B856-073A0D824478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el 4">
            <a:extLst>
              <a:ext uri="{FF2B5EF4-FFF2-40B4-BE49-F238E27FC236}">
                <a16:creationId xmlns:a16="http://schemas.microsoft.com/office/drawing/2014/main" id="{A1305248-1DBB-6F49-8B71-4B5A4887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73788"/>
            <a:ext cx="5400000" cy="75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400"/>
              </a:lnSpc>
              <a:defRPr sz="3200" b="1" cap="all" baseline="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1C24B1A-9770-3B4B-8BA3-BB32D09923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73789"/>
            <a:ext cx="5399750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400" b="1" cap="all" baseline="0">
                <a:solidFill>
                  <a:srgbClr val="DB322A"/>
                </a:solidFill>
              </a:defRPr>
            </a:lvl1pPr>
            <a:lvl2pPr>
              <a:buNone/>
              <a:defRPr b="1" cap="all" baseline="0"/>
            </a:lvl2pPr>
            <a:lvl3pPr>
              <a:buNone/>
              <a:defRPr b="1" cap="all" baseline="0"/>
            </a:lvl3pPr>
            <a:lvl4pPr>
              <a:buNone/>
              <a:defRPr b="1" cap="all" baseline="0"/>
            </a:lvl4pPr>
            <a:lvl5pPr>
              <a:buNone/>
              <a:defRPr b="1" cap="all" baseline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6917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GMJ-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4940D3-F88F-6B4D-8BA6-C64B3DE3709A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4DCF56D3-608C-AC45-9F8F-23392048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73788"/>
            <a:ext cx="5400000" cy="75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400"/>
              </a:lnSpc>
              <a:defRPr sz="3200" b="1" cap="all" baseline="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1E0AD4C1-A886-EA4B-99E9-43D0D932E6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73789"/>
            <a:ext cx="5399750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400" b="1" cap="all" baseline="0">
                <a:solidFill>
                  <a:srgbClr val="DB322A"/>
                </a:solidFill>
              </a:defRPr>
            </a:lvl1pPr>
            <a:lvl2pPr>
              <a:buNone/>
              <a:defRPr b="1" cap="all" baseline="0"/>
            </a:lvl2pPr>
            <a:lvl3pPr>
              <a:buNone/>
              <a:defRPr b="1" cap="all" baseline="0"/>
            </a:lvl3pPr>
            <a:lvl4pPr>
              <a:buNone/>
              <a:defRPr b="1" cap="all" baseline="0"/>
            </a:lvl4pPr>
            <a:lvl5pPr>
              <a:buNone/>
              <a:defRPr b="1" cap="all" baseline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737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eige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AE78965-0722-2C46-B23B-CA46B04660D3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reihandform 8">
            <a:extLst>
              <a:ext uri="{FF2B5EF4-FFF2-40B4-BE49-F238E27FC236}">
                <a16:creationId xmlns:a16="http://schemas.microsoft.com/office/drawing/2014/main" id="{405B4CF4-67A2-6544-B5CE-9045251EFB6F}"/>
              </a:ext>
            </a:extLst>
          </p:cNvPr>
          <p:cNvSpPr/>
          <p:nvPr userDrawn="1"/>
        </p:nvSpPr>
        <p:spPr>
          <a:xfrm>
            <a:off x="-7684" y="3088982"/>
            <a:ext cx="6377748" cy="2067005"/>
          </a:xfrm>
          <a:custGeom>
            <a:avLst/>
            <a:gdLst>
              <a:gd name="connsiteX0" fmla="*/ 7684 w 6377748"/>
              <a:gd name="connsiteY0" fmla="*/ 0 h 2067005"/>
              <a:gd name="connsiteX1" fmla="*/ 6377748 w 6377748"/>
              <a:gd name="connsiteY1" fmla="*/ 0 h 2067005"/>
              <a:gd name="connsiteX2" fmla="*/ 5186723 w 6377748"/>
              <a:gd name="connsiteY2" fmla="*/ 2067005 h 2067005"/>
              <a:gd name="connsiteX3" fmla="*/ 0 w 6377748"/>
              <a:gd name="connsiteY3" fmla="*/ 2067005 h 2067005"/>
              <a:gd name="connsiteX4" fmla="*/ 7684 w 6377748"/>
              <a:gd name="connsiteY4" fmla="*/ 0 h 206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7748" h="2067005">
                <a:moveTo>
                  <a:pt x="7684" y="0"/>
                </a:moveTo>
                <a:lnTo>
                  <a:pt x="6377748" y="0"/>
                </a:lnTo>
                <a:lnTo>
                  <a:pt x="5186723" y="2067005"/>
                </a:lnTo>
                <a:lnTo>
                  <a:pt x="0" y="2067005"/>
                </a:lnTo>
                <a:cubicBezTo>
                  <a:pt x="2561" y="1378003"/>
                  <a:pt x="5123" y="689002"/>
                  <a:pt x="76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9DB256D-AB0F-D341-9506-27DCC552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73788"/>
            <a:ext cx="5400000" cy="75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400"/>
              </a:lnSpc>
              <a:defRPr sz="3200" b="1" cap="all" baseline="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247AC4D-EA8A-234C-9EFA-AFBC0C441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73789"/>
            <a:ext cx="5399750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400" b="1" cap="all" baseline="0">
                <a:solidFill>
                  <a:srgbClr val="DB322A"/>
                </a:solidFill>
              </a:defRPr>
            </a:lvl1pPr>
            <a:lvl2pPr>
              <a:buNone/>
              <a:defRPr b="1" cap="all" baseline="0"/>
            </a:lvl2pPr>
            <a:lvl3pPr>
              <a:buNone/>
              <a:defRPr b="1" cap="all" baseline="0"/>
            </a:lvl3pPr>
            <a:lvl4pPr>
              <a:buNone/>
              <a:defRPr b="1" cap="all" baseline="0"/>
            </a:lvl4pPr>
            <a:lvl5pPr>
              <a:buNone/>
              <a:defRPr b="1" cap="all" baseline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D734F07-FEE2-EA40-A84A-4D15AA6D070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8026400" y="0"/>
            <a:ext cx="1117600" cy="1206500"/>
          </a:xfrm>
          <a:prstGeom prst="rect">
            <a:avLst/>
          </a:prstGeom>
        </p:spPr>
      </p:pic>
      <p:sp>
        <p:nvSpPr>
          <p:cNvPr id="11" name="Dreieck 10">
            <a:extLst>
              <a:ext uri="{FF2B5EF4-FFF2-40B4-BE49-F238E27FC236}">
                <a16:creationId xmlns:a16="http://schemas.microsoft.com/office/drawing/2014/main" id="{B7B14E7F-7029-A942-AB72-4F10473DE51C}"/>
              </a:ext>
            </a:extLst>
          </p:cNvPr>
          <p:cNvSpPr/>
          <p:nvPr userDrawn="1"/>
        </p:nvSpPr>
        <p:spPr>
          <a:xfrm>
            <a:off x="5180018" y="1726066"/>
            <a:ext cx="3175000" cy="2745035"/>
          </a:xfrm>
          <a:prstGeom prst="triangle">
            <a:avLst/>
          </a:prstGeom>
          <a:solidFill>
            <a:srgbClr val="DB3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1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ffner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9D62524-2E40-4B4C-ADD0-F12C07F23393}"/>
              </a:ext>
            </a:extLst>
          </p:cNvPr>
          <p:cNvSpPr/>
          <p:nvPr userDrawn="1"/>
        </p:nvSpPr>
        <p:spPr>
          <a:xfrm>
            <a:off x="0" y="4408488"/>
            <a:ext cx="9144000" cy="73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41EDED-7A95-F540-BED3-6B26590A990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4394200" y="0"/>
            <a:ext cx="4749800" cy="51435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8870B75-33D4-F946-B849-65B464FA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40000"/>
            <a:ext cx="5400000" cy="75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400"/>
              </a:lnSpc>
              <a:defRPr sz="3200" b="1" cap="all" baseline="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114C283-303B-9749-BE90-AFB87E4E8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340001"/>
            <a:ext cx="5399750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400" b="1" cap="all" baseline="0">
                <a:solidFill>
                  <a:srgbClr val="DB322A"/>
                </a:solidFill>
              </a:defRPr>
            </a:lvl1pPr>
            <a:lvl2pPr>
              <a:buNone/>
              <a:defRPr b="1" cap="all" baseline="0"/>
            </a:lvl2pPr>
            <a:lvl3pPr>
              <a:buNone/>
              <a:defRPr b="1" cap="all" baseline="0"/>
            </a:lvl3pPr>
            <a:lvl4pPr>
              <a:buNone/>
              <a:defRPr b="1" cap="all" baseline="0"/>
            </a:lvl4pPr>
            <a:lvl5pPr>
              <a:buNone/>
              <a:defRPr b="1" cap="all" baseline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413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B71718-5A23-9B44-BC09-245868217B7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6553200" y="0"/>
            <a:ext cx="2590800" cy="51435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B5B2E17-C678-0646-8DB5-E5D8FF50F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1" y="746457"/>
            <a:ext cx="5724524" cy="5298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400" b="1" cap="all" baseline="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4425350-8A10-004D-9169-CA86AC4B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276350"/>
            <a:ext cx="5724524" cy="3132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Symbol" pitchFamily="2" charset="2"/>
              <a:buNone/>
              <a:defRPr sz="1400" b="1" cap="all" baseline="0">
                <a:solidFill>
                  <a:srgbClr val="DB322A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 typeface="Systemschrift Normal"/>
              <a:buNone/>
              <a:defRPr sz="1400" b="1">
                <a:latin typeface="+mn-lt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 typeface="Systemschrift Normal"/>
              <a:buNone/>
              <a:defRPr sz="1400">
                <a:latin typeface="+mn-lt"/>
              </a:defRPr>
            </a:lvl3pPr>
            <a:lvl4pPr marL="252000" indent="-252000">
              <a:lnSpc>
                <a:spcPts val="1800"/>
              </a:lnSpc>
              <a:spcBef>
                <a:spcPts val="0"/>
              </a:spcBef>
              <a:buFont typeface="Symbol" pitchFamily="2" charset="2"/>
              <a:buChar char="-"/>
              <a:defRPr sz="1400">
                <a:latin typeface="+mn-lt"/>
              </a:defRPr>
            </a:lvl4pPr>
            <a:lvl5pPr marL="396000" indent="-180000">
              <a:lnSpc>
                <a:spcPts val="1800"/>
              </a:lnSpc>
              <a:spcBef>
                <a:spcPts val="0"/>
              </a:spcBef>
              <a:buFont typeface="Systemschrift Normal"/>
              <a:buChar char="∙"/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3947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Bild od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B29FA13-560E-CB4E-B8E1-20B9ADD1213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7353300" y="0"/>
            <a:ext cx="1790700" cy="30861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AB032EBF-CF1C-3E4D-BD0C-ED24A627F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1" y="746457"/>
            <a:ext cx="5724524" cy="5298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400" b="1" cap="all" baseline="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5620684-96AE-6E45-86BE-44FF7CE4BB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1" y="1276350"/>
            <a:ext cx="5724524" cy="31321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/>
          <a:lstStyle>
            <a:lvl1pPr marL="252000" indent="-252000">
              <a:lnSpc>
                <a:spcPts val="1800"/>
              </a:lnSpc>
              <a:spcBef>
                <a:spcPts val="0"/>
              </a:spcBef>
              <a:buFont typeface="Symbol" pitchFamily="2" charset="2"/>
              <a:buNone/>
              <a:defRPr sz="1400">
                <a:latin typeface="+mn-lt"/>
              </a:defRPr>
            </a:lvl1pPr>
            <a:lvl2pPr marL="396000" indent="-180000">
              <a:lnSpc>
                <a:spcPts val="1800"/>
              </a:lnSpc>
              <a:spcBef>
                <a:spcPts val="0"/>
              </a:spcBef>
              <a:buFont typeface="Systemschrift Normal"/>
              <a:buChar char="∙"/>
              <a:defRPr sz="1400">
                <a:latin typeface="+mn-lt"/>
              </a:defRPr>
            </a:lvl2pPr>
            <a:lvl3pPr marL="396000" indent="-180000">
              <a:lnSpc>
                <a:spcPts val="1800"/>
              </a:lnSpc>
              <a:spcBef>
                <a:spcPts val="0"/>
              </a:spcBef>
              <a:buFont typeface="Systemschrift Normal"/>
              <a:buChar char="∙"/>
              <a:defRPr sz="1400">
                <a:latin typeface="+mn-lt"/>
              </a:defRPr>
            </a:lvl3pPr>
            <a:lvl4pPr marL="396000" indent="-180000">
              <a:lnSpc>
                <a:spcPts val="1800"/>
              </a:lnSpc>
              <a:spcBef>
                <a:spcPts val="0"/>
              </a:spcBef>
              <a:buFont typeface="Systemschrift Normal"/>
              <a:buChar char="∙"/>
              <a:defRPr sz="1400">
                <a:latin typeface="+mn-lt"/>
              </a:defRPr>
            </a:lvl4pPr>
            <a:lvl5pPr marL="396000" indent="-180000">
              <a:lnSpc>
                <a:spcPts val="1800"/>
              </a:lnSpc>
              <a:spcBef>
                <a:spcPts val="0"/>
              </a:spcBef>
              <a:buFont typeface="Systemschrift Normal"/>
              <a:buChar char="∙"/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Bild oder Grafik einfügen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D115D5F-F708-C14A-B10C-5706B9031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9031" y="1276350"/>
            <a:ext cx="1620000" cy="313213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>
                <a:latin typeface="+mn-lt"/>
              </a:defRPr>
            </a:lvl1pPr>
            <a:lvl2pPr>
              <a:lnSpc>
                <a:spcPts val="1600"/>
              </a:lnSpc>
              <a:buNone/>
              <a:defRPr sz="1200">
                <a:latin typeface="+mn-lt"/>
              </a:defRPr>
            </a:lvl2pPr>
            <a:lvl3pPr>
              <a:lnSpc>
                <a:spcPts val="1600"/>
              </a:lnSpc>
              <a:buNone/>
              <a:defRPr sz="1200">
                <a:latin typeface="+mn-lt"/>
              </a:defRPr>
            </a:lvl3pPr>
            <a:lvl4pPr>
              <a:lnSpc>
                <a:spcPts val="1600"/>
              </a:lnSpc>
              <a:buNone/>
              <a:defRPr sz="1200">
                <a:latin typeface="+mn-lt"/>
              </a:defRPr>
            </a:lvl4pPr>
            <a:lvl5pPr>
              <a:lnSpc>
                <a:spcPts val="1600"/>
              </a:lnSpc>
              <a:buNone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9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6185716-CB5A-9F4A-AE16-4F56C7639DC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7353300" y="0"/>
            <a:ext cx="1790700" cy="30861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367CA20-1BB3-9049-88F6-1AE3FCD84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746457"/>
            <a:ext cx="7524749" cy="5298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400" b="1" cap="all" baseline="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7281173-849F-EC4B-BE20-D7F953A5C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76350"/>
            <a:ext cx="7524749" cy="3132138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Symbol" pitchFamily="2" charset="2"/>
              <a:buNone/>
              <a:defRPr sz="1400" b="1" cap="all" baseline="0">
                <a:solidFill>
                  <a:srgbClr val="DB322A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 typeface="Systemschrift Normal"/>
              <a:buNone/>
              <a:defRPr sz="1400" b="1">
                <a:latin typeface="+mn-lt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 typeface="Systemschrift Normal"/>
              <a:buNone/>
              <a:defRPr sz="1400">
                <a:latin typeface="+mn-lt"/>
              </a:defRPr>
            </a:lvl3pPr>
            <a:lvl4pPr marL="252000" indent="-252000">
              <a:lnSpc>
                <a:spcPts val="1800"/>
              </a:lnSpc>
              <a:spcBef>
                <a:spcPts val="0"/>
              </a:spcBef>
              <a:buFont typeface="Symbol" pitchFamily="2" charset="2"/>
              <a:buChar char="-"/>
              <a:defRPr sz="1400">
                <a:latin typeface="+mn-lt"/>
              </a:defRPr>
            </a:lvl4pPr>
            <a:lvl5pPr marL="396000" indent="-180000">
              <a:lnSpc>
                <a:spcPts val="1800"/>
              </a:lnSpc>
              <a:spcBef>
                <a:spcPts val="0"/>
              </a:spcBef>
              <a:buFont typeface="Systemschrift Normal"/>
              <a:buChar char="∙"/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72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1DC0FD7-AFA0-CB4E-9BF4-99B88A759489}"/>
              </a:ext>
            </a:extLst>
          </p:cNvPr>
          <p:cNvSpPr/>
          <p:nvPr userDrawn="1"/>
        </p:nvSpPr>
        <p:spPr>
          <a:xfrm>
            <a:off x="0" y="4408488"/>
            <a:ext cx="9144000" cy="73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8EAE88-E55B-E948-AFF5-1514ED6FD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44084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0" tIns="0" rIns="0" bIns="0"/>
          <a:lstStyle>
            <a:lvl1pPr marL="252000" indent="-252000">
              <a:lnSpc>
                <a:spcPts val="1800"/>
              </a:lnSpc>
              <a:spcBef>
                <a:spcPts val="0"/>
              </a:spcBef>
              <a:buFont typeface="Symbol" pitchFamily="2" charset="2"/>
              <a:buNone/>
              <a:defRPr sz="1400">
                <a:latin typeface="+mn-lt"/>
              </a:defRPr>
            </a:lvl1pPr>
            <a:lvl2pPr marL="396000" indent="-180000">
              <a:lnSpc>
                <a:spcPts val="1800"/>
              </a:lnSpc>
              <a:spcBef>
                <a:spcPts val="0"/>
              </a:spcBef>
              <a:buFont typeface="Systemschrift Normal"/>
              <a:buChar char="∙"/>
              <a:defRPr sz="1400">
                <a:latin typeface="+mn-lt"/>
              </a:defRPr>
            </a:lvl2pPr>
            <a:lvl3pPr marL="396000" indent="-180000">
              <a:lnSpc>
                <a:spcPts val="1800"/>
              </a:lnSpc>
              <a:spcBef>
                <a:spcPts val="0"/>
              </a:spcBef>
              <a:buFont typeface="Systemschrift Normal"/>
              <a:buChar char="∙"/>
              <a:defRPr sz="1400">
                <a:latin typeface="+mn-lt"/>
              </a:defRPr>
            </a:lvl3pPr>
            <a:lvl4pPr marL="396000" indent="-180000">
              <a:lnSpc>
                <a:spcPts val="1800"/>
              </a:lnSpc>
              <a:spcBef>
                <a:spcPts val="0"/>
              </a:spcBef>
              <a:buFont typeface="Systemschrift Normal"/>
              <a:buChar char="∙"/>
              <a:defRPr sz="1400">
                <a:latin typeface="+mn-lt"/>
              </a:defRPr>
            </a:lvl4pPr>
            <a:lvl5pPr marL="396000" indent="-180000">
              <a:lnSpc>
                <a:spcPts val="1800"/>
              </a:lnSpc>
              <a:spcBef>
                <a:spcPts val="0"/>
              </a:spcBef>
              <a:buFont typeface="Systemschrift Normal"/>
              <a:buChar char="∙"/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vollflächiges Bild einfügen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B696829-2D31-1C4B-808E-18B4733CDD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4551725"/>
            <a:ext cx="7524000" cy="360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>
                <a:latin typeface="+mn-lt"/>
              </a:defRPr>
            </a:lvl1pPr>
            <a:lvl2pPr>
              <a:lnSpc>
                <a:spcPts val="1600"/>
              </a:lnSpc>
              <a:buNone/>
              <a:defRPr sz="1200">
                <a:latin typeface="+mn-lt"/>
              </a:defRPr>
            </a:lvl2pPr>
            <a:lvl3pPr>
              <a:lnSpc>
                <a:spcPts val="1600"/>
              </a:lnSpc>
              <a:buNone/>
              <a:defRPr sz="1200">
                <a:latin typeface="+mn-lt"/>
              </a:defRPr>
            </a:lvl3pPr>
            <a:lvl4pPr>
              <a:lnSpc>
                <a:spcPts val="1600"/>
              </a:lnSpc>
              <a:buNone/>
              <a:defRPr sz="1200">
                <a:latin typeface="+mn-lt"/>
              </a:defRPr>
            </a:lvl4pPr>
            <a:lvl5pPr>
              <a:lnSpc>
                <a:spcPts val="1600"/>
              </a:lnSpc>
              <a:buNone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695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FF68B5A-F2A3-DF45-BD01-2C28EF77EA4A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EC40D4D8-D27B-054C-AABC-B7F3C463D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0" y="3760578"/>
            <a:ext cx="4320000" cy="75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400"/>
              </a:lnSpc>
              <a:defRPr sz="3200" b="1" cap="all" baseline="0">
                <a:latin typeface="+mn-lt"/>
              </a:defRPr>
            </a:lvl1pPr>
          </a:lstStyle>
          <a:p>
            <a:r>
              <a:rPr lang="de-DE" dirty="0"/>
              <a:t>Vielen Dank für deine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06783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045E565-9692-284E-B523-4E22869B5349}"/>
              </a:ext>
            </a:extLst>
          </p:cNvPr>
          <p:cNvSpPr/>
          <p:nvPr userDrawn="1"/>
        </p:nvSpPr>
        <p:spPr>
          <a:xfrm>
            <a:off x="539750" y="4808627"/>
            <a:ext cx="268663" cy="145874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l">
              <a:lnSpc>
                <a:spcPts val="1200"/>
              </a:lnSpc>
            </a:pPr>
            <a:fld id="{CFA4C799-451F-2140-84C3-AF36352DABEB}" type="slidenum">
              <a:rPr lang="de-DE" sz="900" b="1" i="0" kern="0" cap="none" spc="20" baseline="0" smtClean="0">
                <a:solidFill>
                  <a:schemeClr val="tx1"/>
                </a:solidFill>
                <a:latin typeface="+mn-lt"/>
                <a:cs typeface="Arial"/>
              </a:rPr>
              <a:pPr algn="l">
                <a:lnSpc>
                  <a:spcPts val="1200"/>
                </a:lnSpc>
              </a:pPr>
              <a:t>‹Nr.›</a:t>
            </a:fld>
            <a:r>
              <a:rPr lang="de-DE" sz="900" b="1" i="0" kern="0" cap="none" spc="20" baseline="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endParaRPr lang="de-DE" sz="900" b="1" i="0" spc="20" baseline="0" dirty="0">
              <a:latin typeface="+mn-lt"/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C860FBB-1364-9942-AFFA-0D10C99FABC6}"/>
              </a:ext>
            </a:extLst>
          </p:cNvPr>
          <p:cNvSpPr txBox="1">
            <a:spLocks/>
          </p:cNvSpPr>
          <p:nvPr userDrawn="1"/>
        </p:nvSpPr>
        <p:spPr>
          <a:xfrm>
            <a:off x="808413" y="4774501"/>
            <a:ext cx="5472000" cy="18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900" kern="100" cap="all" spc="5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FontTx/>
              <a:buNone/>
              <a:defRPr sz="900" kern="100" cap="all" spc="5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buFontTx/>
              <a:buNone/>
              <a:defRPr sz="900" kern="100" cap="all" spc="5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Tx/>
              <a:buNone/>
              <a:defRPr sz="900" kern="100" cap="all" spc="5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900" kern="100" cap="all" spc="5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de-DE" sz="900" cap="all" spc="20" baseline="0" dirty="0">
                <a:latin typeface="+mn-lt"/>
              </a:rPr>
              <a:t>NAME DER PRÄSENTATION EINGEBEN</a:t>
            </a:r>
          </a:p>
        </p:txBody>
      </p:sp>
    </p:spTree>
    <p:extLst>
      <p:ext uri="{BB962C8B-B14F-4D97-AF65-F5344CB8AC3E}">
        <p14:creationId xmlns:p14="http://schemas.microsoft.com/office/powerpoint/2010/main" val="113993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3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pos="5080" userDrawn="1">
          <p15:clr>
            <a:srgbClr val="F26B43"/>
          </p15:clr>
        </p15:guide>
        <p15:guide id="4" orient="horz" pos="3094" userDrawn="1">
          <p15:clr>
            <a:srgbClr val="F26B43"/>
          </p15:clr>
        </p15:guide>
        <p15:guide id="5" orient="horz" pos="2777" userDrawn="1">
          <p15:clr>
            <a:srgbClr val="F26B43"/>
          </p15:clr>
        </p15:guide>
        <p15:guide id="6" pos="3946" userDrawn="1">
          <p15:clr>
            <a:srgbClr val="F26B43"/>
          </p15:clr>
        </p15:guide>
        <p15:guide id="7" orient="horz" pos="804" userDrawn="1">
          <p15:clr>
            <a:srgbClr val="F26B43"/>
          </p15:clr>
        </p15:guide>
        <p15:guide id="8" pos="40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9823AB2-91FA-6A49-B0DA-B46DFDA8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Präsentationstitel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9B4E24-DCE3-034C-A531-C7EAB175F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Hier steht der Untertitel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00477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F75BF-7010-2F40-A764-FD2C289E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376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9823AB2-91FA-6A49-B0DA-B46DFDA8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Präsentationstitel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9B4E24-DCE3-034C-A531-C7EAB175F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Hier steht der Untertitel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90718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9823AB2-91FA-6A49-B0DA-B46DFDA8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Präsentationstitel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9B4E24-DCE3-034C-A531-C7EAB175F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Hier steht der Untertitel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423743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ACE98-96D1-0A4E-AA69-6DB86E15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ist die Überschrift des Präsentationsabschnitts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C13CED-0881-1A4D-BD22-B3C8C42D9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Kann ein Untertitel stehen</a:t>
            </a:r>
          </a:p>
        </p:txBody>
      </p:sp>
    </p:spTree>
    <p:extLst>
      <p:ext uri="{BB962C8B-B14F-4D97-AF65-F5344CB8AC3E}">
        <p14:creationId xmlns:p14="http://schemas.microsoft.com/office/powerpoint/2010/main" val="98593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F7FB6-B9BC-1A46-94A6-BB02BC90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068D22-9B32-0141-B9A0-930B7FB95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Tasperio</a:t>
            </a:r>
            <a:r>
              <a:rPr lang="de-DE" dirty="0"/>
              <a:t> es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dolupta</a:t>
            </a:r>
            <a:endParaRPr lang="de-DE" dirty="0"/>
          </a:p>
          <a:p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ad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doloresed</a:t>
            </a:r>
            <a:r>
              <a:rPr lang="de-DE" dirty="0"/>
              <a:t> </a:t>
            </a:r>
            <a:r>
              <a:rPr lang="de-DE" dirty="0" err="1"/>
              <a:t>ullamustibus</a:t>
            </a:r>
            <a:r>
              <a:rPr lang="de-DE" dirty="0"/>
              <a:t> </a:t>
            </a:r>
            <a:r>
              <a:rPr lang="de-DE" dirty="0" err="1"/>
              <a:t>eosa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autempe</a:t>
            </a:r>
            <a:r>
              <a:rPr lang="de-DE" dirty="0"/>
              <a:t> </a:t>
            </a:r>
            <a:r>
              <a:rPr lang="de-DE" dirty="0" err="1"/>
              <a:t>lloris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se non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expl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adi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 </a:t>
            </a:r>
            <a:r>
              <a:rPr lang="de-DE" dirty="0" err="1"/>
              <a:t>cuptatur</a:t>
            </a:r>
            <a:r>
              <a:rPr lang="de-DE" dirty="0"/>
              <a:t>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eum</a:t>
            </a:r>
            <a:endParaRPr lang="de-DE" dirty="0"/>
          </a:p>
          <a:p>
            <a:endParaRPr lang="de-DE" dirty="0"/>
          </a:p>
          <a:p>
            <a:pPr lvl="1"/>
            <a:r>
              <a:rPr lang="de-DE" dirty="0" err="1"/>
              <a:t>Sitione</a:t>
            </a:r>
            <a:r>
              <a:rPr lang="de-DE" dirty="0"/>
              <a:t> </a:t>
            </a:r>
            <a:r>
              <a:rPr lang="de-DE" dirty="0" err="1"/>
              <a:t>cuptur</a:t>
            </a:r>
            <a:r>
              <a:rPr lang="de-DE" dirty="0"/>
              <a:t> </a:t>
            </a:r>
            <a:r>
              <a:rPr lang="de-DE" dirty="0" err="1"/>
              <a:t>uga</a:t>
            </a:r>
            <a:r>
              <a:rPr lang="de-DE" dirty="0"/>
              <a:t> </a:t>
            </a:r>
            <a:r>
              <a:rPr lang="de-DE" dirty="0" err="1"/>
              <a:t>excepel</a:t>
            </a:r>
            <a:r>
              <a:rPr lang="de-DE" dirty="0"/>
              <a:t> </a:t>
            </a:r>
            <a:r>
              <a:rPr lang="de-DE" dirty="0" err="1"/>
              <a:t>moluptatem</a:t>
            </a:r>
            <a:r>
              <a:rPr lang="de-DE" dirty="0"/>
              <a:t> </a:t>
            </a:r>
          </a:p>
          <a:p>
            <a:pPr lvl="3"/>
            <a:r>
              <a:rPr lang="de-DE" dirty="0"/>
              <a:t>Quo </a:t>
            </a:r>
            <a:r>
              <a:rPr lang="de-DE" dirty="0" err="1"/>
              <a:t>beatas</a:t>
            </a:r>
            <a:r>
              <a:rPr lang="de-DE" dirty="0"/>
              <a:t> </a:t>
            </a:r>
            <a:r>
              <a:rPr lang="de-DE" dirty="0" err="1"/>
              <a:t>dolorit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utemquatur</a:t>
            </a:r>
            <a:r>
              <a:rPr lang="de-DE" dirty="0"/>
              <a:t> </a:t>
            </a:r>
            <a:r>
              <a:rPr lang="de-DE" dirty="0" err="1"/>
              <a:t>moluptur</a:t>
            </a:r>
            <a:r>
              <a:rPr lang="de-DE" dirty="0"/>
              <a:t>, </a:t>
            </a:r>
            <a:r>
              <a:rPr lang="de-DE" dirty="0" err="1"/>
              <a:t>none</a:t>
            </a:r>
            <a:r>
              <a:rPr lang="de-DE" dirty="0"/>
              <a:t> </a:t>
            </a:r>
            <a:r>
              <a:rPr lang="de-DE" dirty="0" err="1"/>
              <a:t>praesed</a:t>
            </a:r>
            <a:r>
              <a:rPr lang="de-DE" dirty="0"/>
              <a:t> </a:t>
            </a:r>
          </a:p>
          <a:p>
            <a:pPr lvl="3"/>
            <a:r>
              <a:rPr lang="de-DE" dirty="0" err="1"/>
              <a:t>Omnimolor</a:t>
            </a:r>
            <a:r>
              <a:rPr lang="de-DE" dirty="0"/>
              <a:t> </a:t>
            </a:r>
            <a:r>
              <a:rPr lang="de-DE" dirty="0" err="1"/>
              <a:t>apero</a:t>
            </a:r>
            <a:r>
              <a:rPr lang="de-DE" dirty="0"/>
              <a:t> </a:t>
            </a:r>
            <a:r>
              <a:rPr lang="de-DE" dirty="0" err="1"/>
              <a:t>voluptatis</a:t>
            </a:r>
            <a:r>
              <a:rPr lang="de-DE" dirty="0"/>
              <a:t> </a:t>
            </a:r>
            <a:r>
              <a:rPr lang="de-DE" dirty="0" err="1"/>
              <a:t>unt</a:t>
            </a:r>
            <a:r>
              <a:rPr lang="de-DE" dirty="0"/>
              <a:t> </a:t>
            </a:r>
            <a:r>
              <a:rPr lang="de-DE" dirty="0" err="1"/>
              <a:t>maio</a:t>
            </a:r>
            <a:endParaRPr lang="de-DE" dirty="0"/>
          </a:p>
          <a:p>
            <a:pPr lvl="4"/>
            <a:r>
              <a:rPr lang="de-DE" dirty="0" err="1"/>
              <a:t>Vollaut</a:t>
            </a:r>
            <a:r>
              <a:rPr lang="de-DE" dirty="0"/>
              <a:t> </a:t>
            </a:r>
            <a:r>
              <a:rPr lang="de-DE" dirty="0" err="1"/>
              <a:t>eossint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escim</a:t>
            </a:r>
            <a:r>
              <a:rPr lang="de-DE" dirty="0"/>
              <a:t> </a:t>
            </a:r>
            <a:r>
              <a:rPr lang="de-DE" dirty="0" err="1"/>
              <a:t>quam</a:t>
            </a:r>
            <a:endParaRPr lang="de-DE" dirty="0"/>
          </a:p>
          <a:p>
            <a:pPr lvl="4"/>
            <a:r>
              <a:rPr lang="de-DE" dirty="0" err="1"/>
              <a:t>Esecturestio</a:t>
            </a:r>
            <a:r>
              <a:rPr lang="de-DE" dirty="0"/>
              <a:t> </a:t>
            </a:r>
            <a:r>
              <a:rPr lang="de-DE" dirty="0" err="1"/>
              <a:t>officta</a:t>
            </a:r>
            <a:r>
              <a:rPr lang="de-DE" dirty="0"/>
              <a:t> </a:t>
            </a:r>
            <a:r>
              <a:rPr lang="de-DE" dirty="0" err="1"/>
              <a:t>sperum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</a:p>
          <a:p>
            <a:pPr lvl="3"/>
            <a:r>
              <a:rPr lang="de-DE" dirty="0" err="1"/>
              <a:t>Fiquam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ilitati</a:t>
            </a:r>
            <a:r>
              <a:rPr lang="de-DE" dirty="0"/>
              <a:t> </a:t>
            </a:r>
            <a:r>
              <a:rPr lang="de-DE" dirty="0" err="1"/>
              <a:t>dusam</a:t>
            </a:r>
            <a:r>
              <a:rPr lang="de-DE" dirty="0"/>
              <a:t> </a:t>
            </a:r>
            <a:r>
              <a:rPr lang="de-DE" dirty="0" err="1"/>
              <a:t>latus</a:t>
            </a:r>
            <a:r>
              <a:rPr lang="de-DE" dirty="0"/>
              <a:t> </a:t>
            </a:r>
            <a:r>
              <a:rPr lang="de-DE" dirty="0" err="1"/>
              <a:t>corent</a:t>
            </a:r>
            <a:r>
              <a:rPr lang="de-DE" dirty="0"/>
              <a:t> </a:t>
            </a:r>
            <a:r>
              <a:rPr lang="de-DE" dirty="0" err="1"/>
              <a:t>lanto</a:t>
            </a:r>
            <a:r>
              <a:rPr lang="de-DE" dirty="0"/>
              <a:t> </a:t>
            </a:r>
            <a:r>
              <a:rPr lang="de-DE" dirty="0" err="1"/>
              <a:t>dolo</a:t>
            </a:r>
            <a:endParaRPr lang="de-DE" dirty="0"/>
          </a:p>
          <a:p>
            <a:pPr lvl="3"/>
            <a:r>
              <a:rPr lang="de-DE" dirty="0" err="1"/>
              <a:t>Ibus</a:t>
            </a:r>
            <a:r>
              <a:rPr lang="de-DE" dirty="0"/>
              <a:t> </a:t>
            </a:r>
            <a:r>
              <a:rPr lang="de-DE" dirty="0" err="1"/>
              <a:t>comnihicias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etur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ipsae</a:t>
            </a:r>
            <a:r>
              <a:rPr lang="de-DE" dirty="0"/>
              <a:t> sam </a:t>
            </a:r>
            <a:r>
              <a:rPr lang="de-DE" dirty="0" err="1"/>
              <a:t>simus</a:t>
            </a:r>
            <a:r>
              <a:rPr lang="de-DE" dirty="0"/>
              <a:t> </a:t>
            </a:r>
            <a:r>
              <a:rPr lang="de-DE" dirty="0" err="1"/>
              <a:t>sintis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sequunto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nobit</a:t>
            </a:r>
            <a:r>
              <a:rPr lang="de-DE" dirty="0"/>
              <a:t>,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apicili</a:t>
            </a:r>
            <a:r>
              <a:rPr lang="de-DE" dirty="0"/>
              <a:t> </a:t>
            </a:r>
            <a:r>
              <a:rPr lang="de-DE" dirty="0" err="1"/>
              <a:t>caeptae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ate</a:t>
            </a:r>
            <a:r>
              <a:rPr lang="de-DE" dirty="0"/>
              <a:t> </a:t>
            </a:r>
            <a:r>
              <a:rPr lang="de-DE" dirty="0" err="1"/>
              <a:t>eaquibu</a:t>
            </a:r>
            <a:r>
              <a:rPr lang="de-DE" dirty="0"/>
              <a:t> </a:t>
            </a:r>
            <a:r>
              <a:rPr lang="de-DE" dirty="0" err="1"/>
              <a:t>sciatur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27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03E51-34EF-7E4A-BE07-0E2EFFFC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ist die 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5B60AC-1FA1-6D45-A538-790A22B78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60EFB3-5BA5-3C47-A4FC-4CFD5D1B2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Nam </a:t>
            </a:r>
            <a:r>
              <a:rPr lang="de-DE" dirty="0" err="1"/>
              <a:t>nimus</a:t>
            </a:r>
            <a:r>
              <a:rPr lang="de-DE" dirty="0"/>
              <a:t> </a:t>
            </a:r>
            <a:r>
              <a:rPr lang="de-DE" dirty="0" err="1"/>
              <a:t>assum</a:t>
            </a:r>
            <a:r>
              <a:rPr lang="de-DE" dirty="0"/>
              <a:t> et </a:t>
            </a:r>
            <a:r>
              <a:rPr lang="de-DE" dirty="0" err="1"/>
              <a:t>parum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occaepudi</a:t>
            </a:r>
            <a:r>
              <a:rPr lang="de-DE" dirty="0"/>
              <a:t> </a:t>
            </a:r>
            <a:r>
              <a:rPr lang="de-DE" dirty="0" err="1"/>
              <a:t>dolesciassin</a:t>
            </a:r>
            <a:r>
              <a:rPr lang="de-DE" dirty="0"/>
              <a:t> non </a:t>
            </a:r>
            <a:r>
              <a:rPr lang="de-DE" dirty="0" err="1"/>
              <a:t>naturpreperis</a:t>
            </a:r>
            <a:r>
              <a:rPr lang="de-DE" dirty="0"/>
              <a:t> et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pa</a:t>
            </a:r>
            <a:r>
              <a:rPr lang="de-DE" dirty="0"/>
              <a:t> </a:t>
            </a:r>
            <a:r>
              <a:rPr lang="de-DE" dirty="0" err="1"/>
              <a:t>idus</a:t>
            </a:r>
            <a:r>
              <a:rPr lang="de-DE" dirty="0"/>
              <a:t> </a:t>
            </a:r>
            <a:r>
              <a:rPr lang="de-DE" dirty="0" err="1"/>
              <a:t>latem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43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29D88-BFBA-394C-B838-D5032229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ist die Überschrift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10322EC-D15C-CE45-863F-39AABD0F6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49763"/>
              </p:ext>
            </p:extLst>
          </p:nvPr>
        </p:nvGraphicFramePr>
        <p:xfrm>
          <a:off x="539750" y="1276350"/>
          <a:ext cx="5724525" cy="313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509B10-4DC5-8440-9760-2BF5A97C2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Nam </a:t>
            </a:r>
            <a:r>
              <a:rPr lang="de-DE" dirty="0" err="1"/>
              <a:t>nimus</a:t>
            </a:r>
            <a:r>
              <a:rPr lang="de-DE" dirty="0"/>
              <a:t> </a:t>
            </a:r>
            <a:r>
              <a:rPr lang="de-DE" dirty="0" err="1"/>
              <a:t>assum</a:t>
            </a:r>
            <a:r>
              <a:rPr lang="de-DE" dirty="0"/>
              <a:t> et </a:t>
            </a:r>
            <a:r>
              <a:rPr lang="de-DE" dirty="0" err="1"/>
              <a:t>parum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occaepudi</a:t>
            </a:r>
            <a:r>
              <a:rPr lang="de-DE" dirty="0"/>
              <a:t> </a:t>
            </a:r>
            <a:r>
              <a:rPr lang="de-DE" dirty="0" err="1"/>
              <a:t>dolesciassin</a:t>
            </a:r>
            <a:r>
              <a:rPr lang="de-DE" dirty="0"/>
              <a:t> non </a:t>
            </a:r>
            <a:r>
              <a:rPr lang="de-DE" dirty="0" err="1"/>
              <a:t>naturpreperis</a:t>
            </a:r>
            <a:r>
              <a:rPr lang="de-DE" dirty="0"/>
              <a:t> et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pa</a:t>
            </a:r>
            <a:r>
              <a:rPr lang="de-DE" dirty="0"/>
              <a:t> </a:t>
            </a:r>
            <a:r>
              <a:rPr lang="de-DE" dirty="0" err="1"/>
              <a:t>idus</a:t>
            </a:r>
            <a:r>
              <a:rPr lang="de-DE" dirty="0"/>
              <a:t> </a:t>
            </a:r>
            <a:r>
              <a:rPr lang="de-DE" dirty="0" err="1"/>
              <a:t>latem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49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D496D-3DC9-2543-A46C-A0D3E620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1E46B0-B2F5-8247-84D6-43F3A3E4C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Tasperio</a:t>
            </a:r>
            <a:r>
              <a:rPr lang="de-DE" dirty="0"/>
              <a:t> es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dolupta</a:t>
            </a:r>
            <a:endParaRPr lang="de-DE" dirty="0"/>
          </a:p>
          <a:p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ad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doloresed</a:t>
            </a:r>
            <a:r>
              <a:rPr lang="de-DE" dirty="0"/>
              <a:t> </a:t>
            </a:r>
            <a:r>
              <a:rPr lang="de-DE" dirty="0" err="1"/>
              <a:t>ullamustibus</a:t>
            </a:r>
            <a:r>
              <a:rPr lang="de-DE" dirty="0"/>
              <a:t> </a:t>
            </a:r>
            <a:r>
              <a:rPr lang="de-DE" dirty="0" err="1"/>
              <a:t>eosa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autempe</a:t>
            </a:r>
            <a:r>
              <a:rPr lang="de-DE" dirty="0"/>
              <a:t> </a:t>
            </a:r>
            <a:r>
              <a:rPr lang="de-DE" dirty="0" err="1"/>
              <a:t>lloris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se non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explabor</a:t>
            </a:r>
            <a:r>
              <a:rPr lang="de-DE" dirty="0"/>
              <a:t> </a:t>
            </a:r>
            <a:r>
              <a:rPr lang="de-DE" dirty="0" err="1"/>
              <a:t>adi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 </a:t>
            </a:r>
            <a:r>
              <a:rPr lang="de-DE" dirty="0" err="1"/>
              <a:t>cuptatur</a:t>
            </a:r>
            <a:r>
              <a:rPr lang="de-DE" dirty="0"/>
              <a:t>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eum</a:t>
            </a:r>
            <a:endParaRPr lang="de-DE" dirty="0"/>
          </a:p>
          <a:p>
            <a:endParaRPr lang="de-DE" dirty="0"/>
          </a:p>
          <a:p>
            <a:pPr lvl="2"/>
            <a:r>
              <a:rPr lang="de-DE" dirty="0"/>
              <a:t>Tatum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coruptate</a:t>
            </a:r>
            <a:r>
              <a:rPr lang="de-DE" dirty="0"/>
              <a:t> </a:t>
            </a:r>
            <a:r>
              <a:rPr lang="de-DE" dirty="0" err="1"/>
              <a:t>liquossum</a:t>
            </a:r>
            <a:r>
              <a:rPr lang="de-DE" dirty="0"/>
              <a:t> </a:t>
            </a:r>
            <a:r>
              <a:rPr lang="de-DE" dirty="0" err="1"/>
              <a:t>reriosse</a:t>
            </a:r>
            <a:r>
              <a:rPr lang="de-DE" dirty="0"/>
              <a:t> </a:t>
            </a:r>
            <a:r>
              <a:rPr lang="de-DE" dirty="0" err="1"/>
              <a:t>vendit</a:t>
            </a:r>
            <a:r>
              <a:rPr lang="de-DE" dirty="0"/>
              <a:t> quo </a:t>
            </a:r>
            <a:r>
              <a:rPr lang="de-DE" dirty="0" err="1"/>
              <a:t>blacest</a:t>
            </a:r>
            <a:r>
              <a:rPr lang="de-DE" dirty="0"/>
              <a:t> </a:t>
            </a:r>
            <a:r>
              <a:rPr lang="de-DE" dirty="0" err="1"/>
              <a:t>quate</a:t>
            </a:r>
            <a:r>
              <a:rPr lang="de-DE" dirty="0"/>
              <a:t> </a:t>
            </a:r>
            <a:r>
              <a:rPr lang="de-DE" dirty="0" err="1"/>
              <a:t>dolupieni</a:t>
            </a:r>
            <a:r>
              <a:rPr lang="de-DE" dirty="0"/>
              <a:t> </a:t>
            </a:r>
            <a:r>
              <a:rPr lang="de-DE" dirty="0" err="1"/>
              <a:t>accum</a:t>
            </a:r>
            <a:r>
              <a:rPr lang="de-DE" dirty="0"/>
              <a:t>,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alibusa</a:t>
            </a:r>
            <a:r>
              <a:rPr lang="de-DE" dirty="0"/>
              <a:t> </a:t>
            </a:r>
            <a:r>
              <a:rPr lang="de-DE" dirty="0" err="1"/>
              <a:t>picipidelis</a:t>
            </a:r>
            <a:r>
              <a:rPr lang="de-DE" dirty="0"/>
              <a:t> et </a:t>
            </a:r>
            <a:r>
              <a:rPr lang="de-DE" dirty="0" err="1"/>
              <a:t>dendipsa</a:t>
            </a:r>
            <a:r>
              <a:rPr lang="de-DE" dirty="0"/>
              <a:t> </a:t>
            </a:r>
            <a:r>
              <a:rPr lang="de-DE" dirty="0" err="1"/>
              <a:t>incto</a:t>
            </a:r>
            <a:r>
              <a:rPr lang="de-DE" dirty="0"/>
              <a:t> </a:t>
            </a:r>
            <a:r>
              <a:rPr lang="de-DE" dirty="0" err="1"/>
              <a:t>blati</a:t>
            </a:r>
            <a:r>
              <a:rPr lang="de-DE" dirty="0"/>
              <a:t> </a:t>
            </a:r>
            <a:r>
              <a:rPr lang="de-DE" dirty="0" err="1"/>
              <a:t>alitatendi</a:t>
            </a:r>
            <a:r>
              <a:rPr lang="de-DE" dirty="0"/>
              <a:t> </a:t>
            </a:r>
            <a:r>
              <a:rPr lang="de-DE" dirty="0" err="1"/>
              <a:t>corit</a:t>
            </a:r>
            <a:r>
              <a:rPr lang="de-DE" dirty="0"/>
              <a:t>,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nimus</a:t>
            </a:r>
            <a:r>
              <a:rPr lang="de-DE" dirty="0"/>
              <a:t> pro </a:t>
            </a:r>
            <a:r>
              <a:rPr lang="de-DE" dirty="0" err="1"/>
              <a:t>te</a:t>
            </a:r>
            <a:r>
              <a:rPr lang="de-DE" dirty="0"/>
              <a:t> si </a:t>
            </a:r>
            <a:r>
              <a:rPr lang="de-DE" dirty="0" err="1"/>
              <a:t>dolo</a:t>
            </a:r>
            <a:r>
              <a:rPr lang="de-DE" dirty="0"/>
              <a:t> </a:t>
            </a:r>
            <a:r>
              <a:rPr lang="de-DE" dirty="0" err="1"/>
              <a:t>molupta</a:t>
            </a:r>
            <a:r>
              <a:rPr lang="de-DE" dirty="0"/>
              <a:t> </a:t>
            </a:r>
            <a:r>
              <a:rPr lang="de-DE" dirty="0" err="1"/>
              <a:t>quamenis</a:t>
            </a:r>
            <a:r>
              <a:rPr lang="de-DE" dirty="0"/>
              <a:t> </a:t>
            </a:r>
            <a:r>
              <a:rPr lang="de-DE" dirty="0" err="1"/>
              <a:t>estrum</a:t>
            </a:r>
            <a:r>
              <a:rPr lang="de-DE" dirty="0"/>
              <a:t> </a:t>
            </a:r>
            <a:r>
              <a:rPr lang="de-DE" dirty="0" err="1"/>
              <a:t>nem</a:t>
            </a:r>
            <a:r>
              <a:rPr lang="de-DE" dirty="0"/>
              <a:t> </a:t>
            </a:r>
            <a:r>
              <a:rPr lang="de-DE" dirty="0" err="1"/>
              <a:t>sequasp</a:t>
            </a:r>
            <a:r>
              <a:rPr lang="de-DE" dirty="0"/>
              <a:t> </a:t>
            </a:r>
            <a:r>
              <a:rPr lang="de-DE" dirty="0" err="1"/>
              <a:t>ictotatus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blaccus</a:t>
            </a:r>
            <a:r>
              <a:rPr lang="de-DE" dirty="0"/>
              <a:t> </a:t>
            </a:r>
            <a:r>
              <a:rPr lang="de-DE" dirty="0" err="1"/>
              <a:t>aperia</a:t>
            </a:r>
            <a:r>
              <a:rPr lang="de-DE" dirty="0"/>
              <a:t> et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autempe</a:t>
            </a:r>
            <a:r>
              <a:rPr lang="de-DE" dirty="0"/>
              <a:t> </a:t>
            </a:r>
            <a:r>
              <a:rPr lang="de-DE" dirty="0" err="1"/>
              <a:t>lloris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parum</a:t>
            </a:r>
            <a:r>
              <a:rPr lang="de-DE" dirty="0"/>
              <a:t> </a:t>
            </a:r>
            <a:r>
              <a:rPr lang="de-DE" dirty="0" err="1"/>
              <a:t>dolesciassin</a:t>
            </a:r>
            <a:r>
              <a:rPr lang="de-DE" dirty="0"/>
              <a:t> non </a:t>
            </a:r>
            <a:r>
              <a:rPr lang="de-DE" dirty="0" err="1"/>
              <a:t>quod</a:t>
            </a:r>
            <a:r>
              <a:rPr lang="de-DE" dirty="0"/>
              <a:t> </a:t>
            </a:r>
            <a:r>
              <a:rPr lang="de-DE" dirty="0" err="1"/>
              <a:t>magni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 </a:t>
            </a:r>
            <a:r>
              <a:rPr lang="de-DE" dirty="0" err="1"/>
              <a:t>delectur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  <a:p>
            <a:pPr lvl="2"/>
            <a:r>
              <a:rPr lang="de-DE" dirty="0" err="1"/>
              <a:t>Sunt</a:t>
            </a:r>
            <a:r>
              <a:rPr lang="de-DE" dirty="0"/>
              <a:t> </a:t>
            </a:r>
            <a:r>
              <a:rPr lang="de-DE" dirty="0" err="1"/>
              <a:t>adis</a:t>
            </a:r>
            <a:r>
              <a:rPr lang="de-DE" dirty="0"/>
              <a:t> et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cus</a:t>
            </a:r>
            <a:r>
              <a:rPr lang="de-DE" dirty="0"/>
              <a:t>, </a:t>
            </a:r>
            <a:r>
              <a:rPr lang="de-DE" dirty="0" err="1"/>
              <a:t>totatem</a:t>
            </a:r>
            <a:r>
              <a:rPr lang="de-DE" dirty="0"/>
              <a:t> </a:t>
            </a:r>
            <a:r>
              <a:rPr lang="de-DE" dirty="0" err="1"/>
              <a:t>ossunt</a:t>
            </a:r>
            <a:r>
              <a:rPr lang="de-DE" dirty="0"/>
              <a:t>, im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estissi</a:t>
            </a:r>
            <a:r>
              <a:rPr lang="de-DE" dirty="0"/>
              <a:t> </a:t>
            </a:r>
            <a:r>
              <a:rPr lang="de-DE" dirty="0" err="1"/>
              <a:t>taquia</a:t>
            </a:r>
            <a:r>
              <a:rPr lang="de-DE" dirty="0"/>
              <a:t> </a:t>
            </a:r>
            <a:r>
              <a:rPr lang="de-DE" dirty="0" err="1"/>
              <a:t>quaecab</a:t>
            </a:r>
            <a:r>
              <a:rPr lang="de-DE" dirty="0"/>
              <a:t> </a:t>
            </a:r>
            <a:r>
              <a:rPr lang="de-DE" dirty="0" err="1"/>
              <a:t>oreiciam</a:t>
            </a:r>
            <a:r>
              <a:rPr lang="de-DE" dirty="0"/>
              <a:t> </a:t>
            </a:r>
            <a:r>
              <a:rPr lang="de-DE" dirty="0" err="1"/>
              <a:t>quod</a:t>
            </a:r>
            <a:r>
              <a:rPr lang="de-DE" dirty="0"/>
              <a:t> </a:t>
            </a:r>
            <a:r>
              <a:rPr lang="de-DE" dirty="0" err="1"/>
              <a:t>magni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 </a:t>
            </a:r>
            <a:r>
              <a:rPr lang="de-DE" dirty="0" err="1"/>
              <a:t>delectur</a:t>
            </a:r>
            <a:r>
              <a:rPr lang="de-DE" dirty="0"/>
              <a:t>, </a:t>
            </a:r>
            <a:r>
              <a:rPr lang="de-DE" dirty="0" err="1"/>
              <a:t>odior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nimet</a:t>
            </a:r>
            <a:r>
              <a:rPr lang="de-DE" dirty="0"/>
              <a:t> </a:t>
            </a:r>
            <a:r>
              <a:rPr lang="de-DE" dirty="0" err="1"/>
              <a:t>ditasperum</a:t>
            </a:r>
            <a:r>
              <a:rPr lang="de-DE" dirty="0"/>
              <a:t>,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posam</a:t>
            </a:r>
            <a:r>
              <a:rPr lang="de-DE" dirty="0"/>
              <a:t> et </a:t>
            </a:r>
            <a:r>
              <a:rPr lang="de-DE" dirty="0" err="1"/>
              <a:t>renistrum</a:t>
            </a:r>
            <a:r>
              <a:rPr lang="de-DE" dirty="0"/>
              <a:t>,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pla</a:t>
            </a:r>
            <a:r>
              <a:rPr lang="de-DE" dirty="0"/>
              <a:t> non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hilicil</a:t>
            </a:r>
            <a:r>
              <a:rPr lang="de-DE" dirty="0"/>
              <a:t> </a:t>
            </a:r>
            <a:r>
              <a:rPr lang="de-DE" dirty="0" err="1"/>
              <a:t>leniscienem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maxim</a:t>
            </a:r>
            <a:r>
              <a:rPr lang="de-DE" dirty="0"/>
              <a:t> </a:t>
            </a:r>
            <a:r>
              <a:rPr lang="de-DE" dirty="0" err="1"/>
              <a:t>remperferit</a:t>
            </a:r>
            <a:r>
              <a:rPr lang="de-DE" dirty="0"/>
              <a:t> </a:t>
            </a:r>
            <a:r>
              <a:rPr lang="de-DE" dirty="0" err="1"/>
              <a:t>faci</a:t>
            </a:r>
            <a:r>
              <a:rPr lang="de-DE" dirty="0"/>
              <a:t> quo </a:t>
            </a:r>
            <a:r>
              <a:rPr lang="de-DE" dirty="0" err="1"/>
              <a:t>optis</a:t>
            </a:r>
            <a:r>
              <a:rPr lang="de-DE" dirty="0"/>
              <a:t> et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sitae</a:t>
            </a:r>
            <a:r>
              <a:rPr lang="de-DE" dirty="0"/>
              <a:t>.</a:t>
            </a:r>
          </a:p>
          <a:p>
            <a:endParaRPr lang="de-DE" dirty="0"/>
          </a:p>
          <a:p>
            <a:pPr lvl="2"/>
            <a:r>
              <a:rPr lang="de-DE" dirty="0"/>
              <a:t>Nam </a:t>
            </a:r>
            <a:r>
              <a:rPr lang="de-DE" dirty="0" err="1"/>
              <a:t>nimus</a:t>
            </a:r>
            <a:r>
              <a:rPr lang="de-DE" dirty="0"/>
              <a:t> </a:t>
            </a:r>
            <a:r>
              <a:rPr lang="de-DE" dirty="0" err="1"/>
              <a:t>assum</a:t>
            </a:r>
            <a:r>
              <a:rPr lang="de-DE" dirty="0"/>
              <a:t> et </a:t>
            </a:r>
            <a:r>
              <a:rPr lang="de-DE" dirty="0" err="1"/>
              <a:t>parum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occaepudi</a:t>
            </a:r>
            <a:r>
              <a:rPr lang="de-DE" dirty="0"/>
              <a:t> </a:t>
            </a:r>
            <a:r>
              <a:rPr lang="de-DE" dirty="0" err="1"/>
              <a:t>dolesciassin</a:t>
            </a:r>
            <a:r>
              <a:rPr lang="de-DE" dirty="0"/>
              <a:t> non </a:t>
            </a:r>
            <a:r>
              <a:rPr lang="de-DE" dirty="0" err="1"/>
              <a:t>naturpreperis</a:t>
            </a:r>
            <a:r>
              <a:rPr lang="de-DE" dirty="0"/>
              <a:t> et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pa</a:t>
            </a:r>
            <a:r>
              <a:rPr lang="de-DE" dirty="0"/>
              <a:t> </a:t>
            </a:r>
            <a:r>
              <a:rPr lang="de-DE" dirty="0" err="1"/>
              <a:t>idus</a:t>
            </a:r>
            <a:r>
              <a:rPr lang="de-DE" dirty="0"/>
              <a:t> </a:t>
            </a:r>
            <a:r>
              <a:rPr lang="de-DE" dirty="0" err="1"/>
              <a:t>latem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7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42F6D5-E93A-8D41-BF9C-1E7A49B21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C56F48-4A06-A648-9812-1A4D2A73F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Nam </a:t>
            </a:r>
            <a:r>
              <a:rPr lang="de-DE" dirty="0" err="1"/>
              <a:t>nimus</a:t>
            </a:r>
            <a:r>
              <a:rPr lang="de-DE" dirty="0"/>
              <a:t> </a:t>
            </a:r>
            <a:r>
              <a:rPr lang="de-DE" dirty="0" err="1"/>
              <a:t>assum</a:t>
            </a:r>
            <a:r>
              <a:rPr lang="de-DE" dirty="0"/>
              <a:t> et </a:t>
            </a:r>
            <a:r>
              <a:rPr lang="de-DE" dirty="0" err="1"/>
              <a:t>parum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occaepudi</a:t>
            </a:r>
            <a:r>
              <a:rPr lang="de-DE" dirty="0"/>
              <a:t> </a:t>
            </a:r>
            <a:r>
              <a:rPr lang="de-DE" dirty="0" err="1"/>
              <a:t>dolesciassin</a:t>
            </a:r>
            <a:r>
              <a:rPr lang="de-DE" dirty="0"/>
              <a:t> non </a:t>
            </a:r>
            <a:r>
              <a:rPr lang="de-DE" dirty="0" err="1"/>
              <a:t>naturpreperis</a:t>
            </a:r>
            <a:r>
              <a:rPr lang="de-DE" dirty="0"/>
              <a:t> et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pa</a:t>
            </a:r>
            <a:r>
              <a:rPr lang="de-DE" dirty="0"/>
              <a:t> </a:t>
            </a:r>
            <a:r>
              <a:rPr lang="de-DE" dirty="0" err="1"/>
              <a:t>idus</a:t>
            </a:r>
            <a:r>
              <a:rPr lang="de-DE" dirty="0"/>
              <a:t> </a:t>
            </a:r>
            <a:r>
              <a:rPr lang="de-DE" dirty="0" err="1"/>
              <a:t>latem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96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1A1918"/>
      </a:dk1>
      <a:lt1>
        <a:srgbClr val="FFFEFD"/>
      </a:lt1>
      <a:dk2>
        <a:srgbClr val="1A1918"/>
      </a:dk2>
      <a:lt2>
        <a:srgbClr val="FFFEFE"/>
      </a:lt2>
      <a:accent1>
        <a:srgbClr val="DA312A"/>
      </a:accent1>
      <a:accent2>
        <a:srgbClr val="EE9F4F"/>
      </a:accent2>
      <a:accent3>
        <a:srgbClr val="FFE015"/>
      </a:accent3>
      <a:accent4>
        <a:srgbClr val="162A5B"/>
      </a:accent4>
      <a:accent5>
        <a:srgbClr val="2A969E"/>
      </a:accent5>
      <a:accent6>
        <a:srgbClr val="79C3B0"/>
      </a:accent6>
      <a:hlink>
        <a:srgbClr val="1A1918"/>
      </a:hlink>
      <a:folHlink>
        <a:srgbClr val="DA32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348</Words>
  <Application>Microsoft Macintosh PowerPoint</Application>
  <PresentationFormat>Bildschirmpräsentation (16:9)</PresentationFormat>
  <Paragraphs>34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Systemschrift Normal</vt:lpstr>
      <vt:lpstr>Office</vt:lpstr>
      <vt:lpstr>Hier steht der Präsentationstitel</vt:lpstr>
      <vt:lpstr>Hier steht der Präsentationstitel</vt:lpstr>
      <vt:lpstr>Hier steht der Präsentationstitel</vt:lpstr>
      <vt:lpstr>Das ist die Überschrift des Präsentationsabschnitts</vt:lpstr>
      <vt:lpstr>PowerPoint-Präsentation</vt:lpstr>
      <vt:lpstr>Das ist die Überschrift</vt:lpstr>
      <vt:lpstr>Das ist die Überschrift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Silke Schaffrath</dc:creator>
  <cp:lastModifiedBy>Silke Schaffrath</cp:lastModifiedBy>
  <cp:revision>19</cp:revision>
  <dcterms:created xsi:type="dcterms:W3CDTF">2021-04-19T11:19:46Z</dcterms:created>
  <dcterms:modified xsi:type="dcterms:W3CDTF">2021-04-20T10:16:22Z</dcterms:modified>
</cp:coreProperties>
</file>